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71"/>
    <a:srgbClr val="6CB48A"/>
    <a:srgbClr val="002299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6689F-8B07-4B3B-A59B-3514D66D15CE}" v="2" dt="2024-12-19T12:28:56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astro Troya" userId="58fec591-b333-4c59-a2df-1c57e39d4266" providerId="ADAL" clId="{8B76689F-8B07-4B3B-A59B-3514D66D15CE}"/>
    <pc:docChg chg="modSld">
      <pc:chgData name="Andrea Castro Troya" userId="58fec591-b333-4c59-a2df-1c57e39d4266" providerId="ADAL" clId="{8B76689F-8B07-4B3B-A59B-3514D66D15CE}" dt="2024-12-19T12:29:07.297" v="63" actId="20577"/>
      <pc:docMkLst>
        <pc:docMk/>
      </pc:docMkLst>
      <pc:sldChg chg="modSp mod">
        <pc:chgData name="Andrea Castro Troya" userId="58fec591-b333-4c59-a2df-1c57e39d4266" providerId="ADAL" clId="{8B76689F-8B07-4B3B-A59B-3514D66D15CE}" dt="2024-12-19T12:29:07.297" v="63" actId="20577"/>
        <pc:sldMkLst>
          <pc:docMk/>
          <pc:sldMk cId="1689610636" sldId="258"/>
        </pc:sldMkLst>
        <pc:spChg chg="mod">
          <ac:chgData name="Andrea Castro Troya" userId="58fec591-b333-4c59-a2df-1c57e39d4266" providerId="ADAL" clId="{8B76689F-8B07-4B3B-A59B-3514D66D15CE}" dt="2024-12-19T12:29:07.297" v="63" actId="20577"/>
          <ac:spMkLst>
            <pc:docMk/>
            <pc:sldMk cId="1689610636" sldId="258"/>
            <ac:spMk id="16" creationId="{34486992-50C9-B490-EAB7-769FC2871A84}"/>
          </ac:spMkLst>
        </pc:spChg>
      </pc:sldChg>
    </pc:docChg>
  </pc:docChgLst>
  <pc:docChgLst>
    <pc:chgData name="Andrea Castro Troya" userId="58fec591-b333-4c59-a2df-1c57e39d4266" providerId="ADAL" clId="{B177995B-62CC-47EE-BEC0-0398F8B46507}"/>
    <pc:docChg chg="modSld">
      <pc:chgData name="Andrea Castro Troya" userId="58fec591-b333-4c59-a2df-1c57e39d4266" providerId="ADAL" clId="{B177995B-62CC-47EE-BEC0-0398F8B46507}" dt="2024-11-25T12:48:29.176" v="173" actId="20577"/>
      <pc:docMkLst>
        <pc:docMk/>
      </pc:docMkLst>
      <pc:sldChg chg="modSp mod">
        <pc:chgData name="Andrea Castro Troya" userId="58fec591-b333-4c59-a2df-1c57e39d4266" providerId="ADAL" clId="{B177995B-62CC-47EE-BEC0-0398F8B46507}" dt="2024-11-25T12:48:29.176" v="173" actId="20577"/>
        <pc:sldMkLst>
          <pc:docMk/>
          <pc:sldMk cId="1689610636" sldId="258"/>
        </pc:sldMkLst>
        <pc:spChg chg="mod">
          <ac:chgData name="Andrea Castro Troya" userId="58fec591-b333-4c59-a2df-1c57e39d4266" providerId="ADAL" clId="{B177995B-62CC-47EE-BEC0-0398F8B46507}" dt="2024-11-25T12:48:29.176" v="173" actId="20577"/>
          <ac:spMkLst>
            <pc:docMk/>
            <pc:sldMk cId="1689610636" sldId="258"/>
            <ac:spMk id="16" creationId="{34486992-50C9-B490-EAB7-769FC2871A84}"/>
          </ac:spMkLst>
        </pc:spChg>
        <pc:picChg chg="mod">
          <ac:chgData name="Andrea Castro Troya" userId="58fec591-b333-4c59-a2df-1c57e39d4266" providerId="ADAL" clId="{B177995B-62CC-47EE-BEC0-0398F8B46507}" dt="2024-11-19T08:38:07.668" v="0" actId="14826"/>
          <ac:picMkLst>
            <pc:docMk/>
            <pc:sldMk cId="1689610636" sldId="258"/>
            <ac:picMk id="5" creationId="{4400A455-4265-0D9F-567A-EA6D6038355D}"/>
          </ac:picMkLst>
        </pc:picChg>
      </pc:sldChg>
    </pc:docChg>
  </pc:docChgLst>
  <pc:docChgLst>
    <pc:chgData name="Monica Zabala Utrillas" userId="d2bf3cba-a650-4e0c-9b0d-61a84d2d83d5" providerId="ADAL" clId="{595A1307-0303-4B3E-9698-B8CBB82AA5E5}"/>
    <pc:docChg chg="modSld">
      <pc:chgData name="Monica Zabala Utrillas" userId="d2bf3cba-a650-4e0c-9b0d-61a84d2d83d5" providerId="ADAL" clId="{595A1307-0303-4B3E-9698-B8CBB82AA5E5}" dt="2024-11-18T18:09:12.721" v="197" actId="6549"/>
      <pc:docMkLst>
        <pc:docMk/>
      </pc:docMkLst>
      <pc:sldChg chg="modSp mod">
        <pc:chgData name="Monica Zabala Utrillas" userId="d2bf3cba-a650-4e0c-9b0d-61a84d2d83d5" providerId="ADAL" clId="{595A1307-0303-4B3E-9698-B8CBB82AA5E5}" dt="2024-11-18T18:09:12.721" v="197" actId="6549"/>
        <pc:sldMkLst>
          <pc:docMk/>
          <pc:sldMk cId="1689610636" sldId="258"/>
        </pc:sldMkLst>
        <pc:spChg chg="mod">
          <ac:chgData name="Monica Zabala Utrillas" userId="d2bf3cba-a650-4e0c-9b0d-61a84d2d83d5" providerId="ADAL" clId="{595A1307-0303-4B3E-9698-B8CBB82AA5E5}" dt="2024-11-18T18:06:23.400" v="27" actId="6549"/>
          <ac:spMkLst>
            <pc:docMk/>
            <pc:sldMk cId="1689610636" sldId="258"/>
            <ac:spMk id="14" creationId="{B419F8AB-C259-F732-4F67-B3C9BD7C6A66}"/>
          </ac:spMkLst>
        </pc:spChg>
        <pc:spChg chg="mod">
          <ac:chgData name="Monica Zabala Utrillas" userId="d2bf3cba-a650-4e0c-9b0d-61a84d2d83d5" providerId="ADAL" clId="{595A1307-0303-4B3E-9698-B8CBB82AA5E5}" dt="2024-11-18T18:09:12.721" v="197" actId="6549"/>
          <ac:spMkLst>
            <pc:docMk/>
            <pc:sldMk cId="1689610636" sldId="258"/>
            <ac:spMk id="16" creationId="{34486992-50C9-B490-EAB7-769FC2871A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0DC53-6693-418B-8590-9AFB71273D66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490A9-BA40-430A-ABCE-D160C3A3F7C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81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CA89D-8388-A6C5-324E-DFB96034A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A26FD1-1024-F3F5-0629-CFDF2D7FE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FB59F-4F74-CC0B-A7DA-3D741D63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DBFAEF-AE4A-3A53-15F1-35A99CAC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922275-7237-A7D6-3501-FE361B4D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98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FC111-B4C5-790A-1812-13E5D9206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86B82C-78A4-0A26-BF63-A00524FE1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9E321-3C9C-7736-42AD-220BB19E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846D5-6BE6-3DDB-38AB-BF4D9935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F0D2D0-30E7-AB8D-860F-2AA11F561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15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05857-3544-714B-D5C4-3B3E51702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68F57B-EB01-B0CB-911B-814D9DAAC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F6347-A958-D63C-71EC-1DC606C1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56849E-D960-F656-E69F-05D8985B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BCF7DD-4FCD-CA6C-E6BA-7D3BE692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49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C5193-3569-8B0A-CD34-A3DE9995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959E33-96A3-212A-26B1-C4FC04188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7FE7F9-3A7E-8D88-2F28-410ED420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417F63-6586-7B0B-1248-0B15BCCA4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B113A7-C740-5E75-BEE7-A9868C79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38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C3CC4-07BF-567B-59F7-BCEC639C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46F365-1A5F-B04B-06D3-7098AF14A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54E7E8-BF2A-E36E-123C-6176991D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3B597-9624-0473-EB5B-F9DBA5BE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89F7A0-2C9E-52EC-D615-607D0647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25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5B066-7588-6C3B-FD6A-1F710523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A28A2-7447-8E2F-F5EF-02684A2D8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E22CF5-EA22-5F73-72DC-2A7CF9C8D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270FE3-72C5-D3B6-EF91-266769A3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638615-49E1-7DC9-1E87-8F5F8BC3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4FDFC5-C663-9DB2-61AF-9EAB1C40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31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5BDF-1232-C99C-7E34-BFFF1EF2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2F7069-869B-1174-657E-1FEFF8B9F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D1516F-602A-596A-7C65-C897C092A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717124-BFA0-A68C-58F5-65B1A346D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794569-635C-FF3E-807D-31DB7456C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9AFB67-DDE4-764F-DBAD-18BBAA52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451377-EC72-9B89-CF41-0115D442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8533F0-6FCC-931D-C014-3756F8A2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09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7EA42-410B-E233-48FD-429D101D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BDBBFD-C71B-34F4-9AD3-91B30F90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7C3CC1-060C-51A6-20D4-A094F62A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9DCF4C-902F-E21F-6F0B-68635260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96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752E1E-F234-042A-90BD-6E3AE6C7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BA83E8-18F7-DAFE-37FB-20C190AC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C53DCB-DACB-9B2D-4AAF-31237494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20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F31D5-2F57-CEC2-0BD5-3DE619225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8DE2C8-C472-193E-43ED-8F805F0B6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9EFEB2-E918-01F0-3840-0F5D86932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49B0D-3939-7BDE-058C-AF6FE058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778819-EC8F-DFAF-156D-D4473B7B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B83809-820A-A60E-2326-DAA3E228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343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4C168-C537-2661-24E6-3BA05CFD6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242E589-B6DB-18FB-2720-33FC4CE6A1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6C2357-E6CD-E4FC-CED3-BEEEA9630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6602D6-A59A-89D9-1A79-D6984C2A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FDD4F5-4265-4C6D-55E2-E25A3E6C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9E3B61-1FEF-9FEB-5B0A-B8AD7244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51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FFA2407-E791-3D36-FD77-2F1965578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6308E-DB38-BCB5-AFF2-CDD1F5993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9A9508-6852-FF27-E0AB-9BB52924E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BE6A-00A8-4DB3-B483-135971F641EB}" type="datetimeFigureOut">
              <a:rPr lang="es-ES" smtClean="0"/>
              <a:t>19/12/2024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5B241F-0BD4-3467-FB8F-A7B304027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FAD8A8-C111-7F0C-C3A9-801CE1FF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2973E-1F0B-4E9A-B629-37073D99940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930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s06web.zoom.us/webinar/register/WN_lSuF4V6UR6q48dLyDs5Liw#/registration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forms.office.com/e/6c3Vt90aU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>
            <a:extLst>
              <a:ext uri="{FF2B5EF4-FFF2-40B4-BE49-F238E27FC236}">
                <a16:creationId xmlns:a16="http://schemas.microsoft.com/office/drawing/2014/main" id="{2A509F39-C831-F8B6-CF8D-7C6E4FC01C33}"/>
              </a:ext>
            </a:extLst>
          </p:cNvPr>
          <p:cNvSpPr/>
          <p:nvPr/>
        </p:nvSpPr>
        <p:spPr>
          <a:xfrm rot="16200000">
            <a:off x="4507663" y="-1519182"/>
            <a:ext cx="4191652" cy="10804861"/>
          </a:xfrm>
          <a:custGeom>
            <a:avLst/>
            <a:gdLst/>
            <a:ahLst/>
            <a:cxnLst/>
            <a:rect l="l" t="t" r="r" b="b"/>
            <a:pathLst>
              <a:path w="1725295" h="3484879">
                <a:moveTo>
                  <a:pt x="200152" y="3484308"/>
                </a:moveTo>
                <a:lnTo>
                  <a:pt x="0" y="3284156"/>
                </a:lnTo>
                <a:lnTo>
                  <a:pt x="0" y="3365423"/>
                </a:lnTo>
                <a:lnTo>
                  <a:pt x="118884" y="3484308"/>
                </a:lnTo>
                <a:lnTo>
                  <a:pt x="200152" y="3484308"/>
                </a:lnTo>
                <a:close/>
              </a:path>
              <a:path w="1725295" h="3484879">
                <a:moveTo>
                  <a:pt x="432333" y="3484308"/>
                </a:moveTo>
                <a:lnTo>
                  <a:pt x="0" y="3051962"/>
                </a:lnTo>
                <a:lnTo>
                  <a:pt x="0" y="3133229"/>
                </a:lnTo>
                <a:lnTo>
                  <a:pt x="351078" y="3484308"/>
                </a:lnTo>
                <a:lnTo>
                  <a:pt x="432333" y="3484308"/>
                </a:lnTo>
                <a:close/>
              </a:path>
              <a:path w="1725295" h="3484879">
                <a:moveTo>
                  <a:pt x="664527" y="3484308"/>
                </a:moveTo>
                <a:lnTo>
                  <a:pt x="0" y="2819781"/>
                </a:lnTo>
                <a:lnTo>
                  <a:pt x="0" y="2901048"/>
                </a:lnTo>
                <a:lnTo>
                  <a:pt x="583260" y="3484308"/>
                </a:lnTo>
                <a:lnTo>
                  <a:pt x="664527" y="3484308"/>
                </a:lnTo>
                <a:close/>
              </a:path>
              <a:path w="1725295" h="3484879">
                <a:moveTo>
                  <a:pt x="896721" y="3484308"/>
                </a:moveTo>
                <a:lnTo>
                  <a:pt x="0" y="2587587"/>
                </a:lnTo>
                <a:lnTo>
                  <a:pt x="0" y="2668854"/>
                </a:lnTo>
                <a:lnTo>
                  <a:pt x="815454" y="3484308"/>
                </a:lnTo>
                <a:lnTo>
                  <a:pt x="896721" y="3484308"/>
                </a:lnTo>
                <a:close/>
              </a:path>
              <a:path w="1725295" h="3484879">
                <a:moveTo>
                  <a:pt x="1128903" y="3484295"/>
                </a:moveTo>
                <a:lnTo>
                  <a:pt x="0" y="2355392"/>
                </a:lnTo>
                <a:lnTo>
                  <a:pt x="0" y="2436660"/>
                </a:lnTo>
                <a:lnTo>
                  <a:pt x="1047635" y="3484295"/>
                </a:lnTo>
                <a:lnTo>
                  <a:pt x="1128903" y="3484295"/>
                </a:lnTo>
                <a:close/>
              </a:path>
              <a:path w="1725295" h="3484879">
                <a:moveTo>
                  <a:pt x="1361097" y="3484308"/>
                </a:moveTo>
                <a:lnTo>
                  <a:pt x="0" y="2123211"/>
                </a:lnTo>
                <a:lnTo>
                  <a:pt x="0" y="2204478"/>
                </a:lnTo>
                <a:lnTo>
                  <a:pt x="1279829" y="3484308"/>
                </a:lnTo>
                <a:lnTo>
                  <a:pt x="1361097" y="3484308"/>
                </a:lnTo>
                <a:close/>
              </a:path>
              <a:path w="1725295" h="3484879">
                <a:moveTo>
                  <a:pt x="1593278" y="3484308"/>
                </a:moveTo>
                <a:lnTo>
                  <a:pt x="0" y="1891042"/>
                </a:lnTo>
                <a:lnTo>
                  <a:pt x="0" y="1972297"/>
                </a:lnTo>
                <a:lnTo>
                  <a:pt x="1512011" y="3484308"/>
                </a:lnTo>
                <a:lnTo>
                  <a:pt x="1593278" y="3484308"/>
                </a:lnTo>
                <a:close/>
              </a:path>
              <a:path w="1725295" h="3484879">
                <a:moveTo>
                  <a:pt x="1725028" y="1294193"/>
                </a:moveTo>
                <a:lnTo>
                  <a:pt x="430834" y="0"/>
                </a:lnTo>
                <a:lnTo>
                  <a:pt x="349567" y="0"/>
                </a:lnTo>
                <a:lnTo>
                  <a:pt x="1725028" y="1375460"/>
                </a:lnTo>
                <a:lnTo>
                  <a:pt x="1725028" y="1294193"/>
                </a:lnTo>
                <a:close/>
              </a:path>
              <a:path w="1725295" h="3484879">
                <a:moveTo>
                  <a:pt x="1725028" y="829818"/>
                </a:moveTo>
                <a:lnTo>
                  <a:pt x="895210" y="0"/>
                </a:lnTo>
                <a:lnTo>
                  <a:pt x="813943" y="0"/>
                </a:lnTo>
                <a:lnTo>
                  <a:pt x="1725028" y="911085"/>
                </a:lnTo>
                <a:lnTo>
                  <a:pt x="1725028" y="829818"/>
                </a:lnTo>
                <a:close/>
              </a:path>
              <a:path w="1725295" h="3484879">
                <a:moveTo>
                  <a:pt x="1725028" y="597636"/>
                </a:moveTo>
                <a:lnTo>
                  <a:pt x="1127391" y="0"/>
                </a:lnTo>
                <a:lnTo>
                  <a:pt x="1046137" y="0"/>
                </a:lnTo>
                <a:lnTo>
                  <a:pt x="1725028" y="678903"/>
                </a:lnTo>
                <a:lnTo>
                  <a:pt x="1725028" y="597636"/>
                </a:lnTo>
                <a:close/>
              </a:path>
              <a:path w="1725295" h="3484879">
                <a:moveTo>
                  <a:pt x="1725028" y="133261"/>
                </a:moveTo>
                <a:lnTo>
                  <a:pt x="1591767" y="0"/>
                </a:lnTo>
                <a:lnTo>
                  <a:pt x="1510512" y="0"/>
                </a:lnTo>
                <a:lnTo>
                  <a:pt x="1725028" y="214515"/>
                </a:lnTo>
                <a:lnTo>
                  <a:pt x="1725028" y="133261"/>
                </a:lnTo>
                <a:close/>
              </a:path>
              <a:path w="1725295" h="3484879">
                <a:moveTo>
                  <a:pt x="1725041" y="3383877"/>
                </a:moveTo>
                <a:lnTo>
                  <a:pt x="0" y="1658848"/>
                </a:lnTo>
                <a:lnTo>
                  <a:pt x="0" y="1740103"/>
                </a:lnTo>
                <a:lnTo>
                  <a:pt x="1725041" y="3465144"/>
                </a:lnTo>
                <a:lnTo>
                  <a:pt x="1725041" y="3383877"/>
                </a:lnTo>
                <a:close/>
              </a:path>
              <a:path w="1725295" h="3484879">
                <a:moveTo>
                  <a:pt x="1725041" y="3151682"/>
                </a:moveTo>
                <a:lnTo>
                  <a:pt x="0" y="1426654"/>
                </a:lnTo>
                <a:lnTo>
                  <a:pt x="0" y="1507909"/>
                </a:lnTo>
                <a:lnTo>
                  <a:pt x="1725041" y="3232950"/>
                </a:lnTo>
                <a:lnTo>
                  <a:pt x="1725041" y="3151682"/>
                </a:lnTo>
                <a:close/>
              </a:path>
              <a:path w="1725295" h="3484879">
                <a:moveTo>
                  <a:pt x="1725041" y="2919501"/>
                </a:moveTo>
                <a:lnTo>
                  <a:pt x="0" y="1194460"/>
                </a:lnTo>
                <a:lnTo>
                  <a:pt x="0" y="1275727"/>
                </a:lnTo>
                <a:lnTo>
                  <a:pt x="1725041" y="3000768"/>
                </a:lnTo>
                <a:lnTo>
                  <a:pt x="1725041" y="2919501"/>
                </a:lnTo>
                <a:close/>
              </a:path>
              <a:path w="1725295" h="3484879">
                <a:moveTo>
                  <a:pt x="1725041" y="2687320"/>
                </a:moveTo>
                <a:lnTo>
                  <a:pt x="0" y="962279"/>
                </a:lnTo>
                <a:lnTo>
                  <a:pt x="0" y="1043546"/>
                </a:lnTo>
                <a:lnTo>
                  <a:pt x="1725041" y="2768587"/>
                </a:lnTo>
                <a:lnTo>
                  <a:pt x="1725041" y="2687320"/>
                </a:lnTo>
                <a:close/>
              </a:path>
              <a:path w="1725295" h="3484879">
                <a:moveTo>
                  <a:pt x="1725041" y="2455126"/>
                </a:moveTo>
                <a:lnTo>
                  <a:pt x="0" y="730084"/>
                </a:lnTo>
                <a:lnTo>
                  <a:pt x="0" y="811352"/>
                </a:lnTo>
                <a:lnTo>
                  <a:pt x="1725041" y="2536393"/>
                </a:lnTo>
                <a:lnTo>
                  <a:pt x="1725041" y="2455126"/>
                </a:lnTo>
                <a:close/>
              </a:path>
              <a:path w="1725295" h="3484879">
                <a:moveTo>
                  <a:pt x="1725041" y="2222944"/>
                </a:moveTo>
                <a:lnTo>
                  <a:pt x="0" y="497903"/>
                </a:lnTo>
                <a:lnTo>
                  <a:pt x="0" y="579170"/>
                </a:lnTo>
                <a:lnTo>
                  <a:pt x="1725041" y="2304211"/>
                </a:lnTo>
                <a:lnTo>
                  <a:pt x="1725041" y="2222944"/>
                </a:lnTo>
                <a:close/>
              </a:path>
              <a:path w="1725295" h="3484879">
                <a:moveTo>
                  <a:pt x="1725041" y="1990763"/>
                </a:moveTo>
                <a:lnTo>
                  <a:pt x="0" y="265722"/>
                </a:lnTo>
                <a:lnTo>
                  <a:pt x="0" y="346976"/>
                </a:lnTo>
                <a:lnTo>
                  <a:pt x="1725041" y="2072017"/>
                </a:lnTo>
                <a:lnTo>
                  <a:pt x="1725041" y="1990763"/>
                </a:lnTo>
                <a:close/>
              </a:path>
              <a:path w="1725295" h="3484879">
                <a:moveTo>
                  <a:pt x="1725041" y="1758569"/>
                </a:moveTo>
                <a:lnTo>
                  <a:pt x="0" y="33528"/>
                </a:lnTo>
                <a:lnTo>
                  <a:pt x="0" y="114782"/>
                </a:lnTo>
                <a:lnTo>
                  <a:pt x="1725041" y="1839823"/>
                </a:lnTo>
                <a:lnTo>
                  <a:pt x="1725041" y="1758569"/>
                </a:lnTo>
                <a:close/>
              </a:path>
              <a:path w="1725295" h="3484879">
                <a:moveTo>
                  <a:pt x="1725041" y="1526387"/>
                </a:moveTo>
                <a:lnTo>
                  <a:pt x="198653" y="0"/>
                </a:lnTo>
                <a:lnTo>
                  <a:pt x="117386" y="0"/>
                </a:lnTo>
                <a:lnTo>
                  <a:pt x="1725041" y="1607654"/>
                </a:lnTo>
                <a:lnTo>
                  <a:pt x="1725041" y="1526387"/>
                </a:lnTo>
                <a:close/>
              </a:path>
              <a:path w="1725295" h="3484879">
                <a:moveTo>
                  <a:pt x="1725041" y="1062012"/>
                </a:moveTo>
                <a:lnTo>
                  <a:pt x="663028" y="0"/>
                </a:lnTo>
                <a:lnTo>
                  <a:pt x="581761" y="0"/>
                </a:lnTo>
                <a:lnTo>
                  <a:pt x="1725041" y="1143279"/>
                </a:lnTo>
                <a:lnTo>
                  <a:pt x="1725041" y="1062012"/>
                </a:lnTo>
                <a:close/>
              </a:path>
              <a:path w="1725295" h="3484879">
                <a:moveTo>
                  <a:pt x="1725041" y="365455"/>
                </a:moveTo>
                <a:lnTo>
                  <a:pt x="1359585" y="0"/>
                </a:lnTo>
                <a:lnTo>
                  <a:pt x="1278331" y="0"/>
                </a:lnTo>
                <a:lnTo>
                  <a:pt x="1725041" y="446709"/>
                </a:lnTo>
                <a:lnTo>
                  <a:pt x="1725041" y="365455"/>
                </a:lnTo>
                <a:close/>
              </a:path>
            </a:pathLst>
          </a:custGeom>
          <a:solidFill>
            <a:srgbClr val="E7E7E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01EA32-DE33-01C8-30A5-B8CF1840F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2872" y="139700"/>
            <a:ext cx="2032046" cy="9017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400A455-4265-0D9F-567A-EA6D60383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1534" y="6045200"/>
            <a:ext cx="3389968" cy="711199"/>
          </a:xfrm>
          <a:prstGeom prst="rect">
            <a:avLst/>
          </a:prstGeom>
        </p:spPr>
      </p:pic>
      <p:sp>
        <p:nvSpPr>
          <p:cNvPr id="7" name="object 43">
            <a:extLst>
              <a:ext uri="{FF2B5EF4-FFF2-40B4-BE49-F238E27FC236}">
                <a16:creationId xmlns:a16="http://schemas.microsoft.com/office/drawing/2014/main" id="{45747ED0-7771-1A78-932E-CACC4784C9C2}"/>
              </a:ext>
            </a:extLst>
          </p:cNvPr>
          <p:cNvSpPr/>
          <p:nvPr/>
        </p:nvSpPr>
        <p:spPr>
          <a:xfrm>
            <a:off x="-23851" y="5979075"/>
            <a:ext cx="1044061" cy="892836"/>
          </a:xfrm>
          <a:custGeom>
            <a:avLst/>
            <a:gdLst/>
            <a:ahLst/>
            <a:cxnLst/>
            <a:rect l="l" t="t" r="r" b="b"/>
            <a:pathLst>
              <a:path w="1736725" h="1736725">
                <a:moveTo>
                  <a:pt x="1736242" y="0"/>
                </a:moveTo>
                <a:lnTo>
                  <a:pt x="1687644" y="667"/>
                </a:lnTo>
                <a:lnTo>
                  <a:pt x="1639376" y="2656"/>
                </a:lnTo>
                <a:lnTo>
                  <a:pt x="1591455" y="5951"/>
                </a:lnTo>
                <a:lnTo>
                  <a:pt x="1543900" y="10533"/>
                </a:lnTo>
                <a:lnTo>
                  <a:pt x="1496728" y="16385"/>
                </a:lnTo>
                <a:lnTo>
                  <a:pt x="1449955" y="23490"/>
                </a:lnTo>
                <a:lnTo>
                  <a:pt x="1403600" y="31831"/>
                </a:lnTo>
                <a:lnTo>
                  <a:pt x="1357680" y="41390"/>
                </a:lnTo>
                <a:lnTo>
                  <a:pt x="1312212" y="52149"/>
                </a:lnTo>
                <a:lnTo>
                  <a:pt x="1267213" y="64092"/>
                </a:lnTo>
                <a:lnTo>
                  <a:pt x="1222702" y="77200"/>
                </a:lnTo>
                <a:lnTo>
                  <a:pt x="1178695" y="91457"/>
                </a:lnTo>
                <a:lnTo>
                  <a:pt x="1135209" y="106844"/>
                </a:lnTo>
                <a:lnTo>
                  <a:pt x="1092263" y="123346"/>
                </a:lnTo>
                <a:lnTo>
                  <a:pt x="1049874" y="140943"/>
                </a:lnTo>
                <a:lnTo>
                  <a:pt x="1008058" y="159619"/>
                </a:lnTo>
                <a:lnTo>
                  <a:pt x="966834" y="179357"/>
                </a:lnTo>
                <a:lnTo>
                  <a:pt x="926219" y="200139"/>
                </a:lnTo>
                <a:lnTo>
                  <a:pt x="886230" y="221947"/>
                </a:lnTo>
                <a:lnTo>
                  <a:pt x="846884" y="244764"/>
                </a:lnTo>
                <a:lnTo>
                  <a:pt x="808200" y="268573"/>
                </a:lnTo>
                <a:lnTo>
                  <a:pt x="770194" y="293357"/>
                </a:lnTo>
                <a:lnTo>
                  <a:pt x="732884" y="319097"/>
                </a:lnTo>
                <a:lnTo>
                  <a:pt x="696287" y="345777"/>
                </a:lnTo>
                <a:lnTo>
                  <a:pt x="660421" y="373379"/>
                </a:lnTo>
                <a:lnTo>
                  <a:pt x="625303" y="401886"/>
                </a:lnTo>
                <a:lnTo>
                  <a:pt x="590951" y="431280"/>
                </a:lnTo>
                <a:lnTo>
                  <a:pt x="557381" y="461544"/>
                </a:lnTo>
                <a:lnTo>
                  <a:pt x="524612" y="492660"/>
                </a:lnTo>
                <a:lnTo>
                  <a:pt x="492660" y="524612"/>
                </a:lnTo>
                <a:lnTo>
                  <a:pt x="461544" y="557381"/>
                </a:lnTo>
                <a:lnTo>
                  <a:pt x="431280" y="590951"/>
                </a:lnTo>
                <a:lnTo>
                  <a:pt x="401886" y="625303"/>
                </a:lnTo>
                <a:lnTo>
                  <a:pt x="373379" y="660421"/>
                </a:lnTo>
                <a:lnTo>
                  <a:pt x="345777" y="696287"/>
                </a:lnTo>
                <a:lnTo>
                  <a:pt x="319097" y="732884"/>
                </a:lnTo>
                <a:lnTo>
                  <a:pt x="293357" y="770194"/>
                </a:lnTo>
                <a:lnTo>
                  <a:pt x="268573" y="808200"/>
                </a:lnTo>
                <a:lnTo>
                  <a:pt x="244764" y="846884"/>
                </a:lnTo>
                <a:lnTo>
                  <a:pt x="221947" y="886230"/>
                </a:lnTo>
                <a:lnTo>
                  <a:pt x="200139" y="926219"/>
                </a:lnTo>
                <a:lnTo>
                  <a:pt x="179357" y="966834"/>
                </a:lnTo>
                <a:lnTo>
                  <a:pt x="159619" y="1008058"/>
                </a:lnTo>
                <a:lnTo>
                  <a:pt x="140943" y="1049874"/>
                </a:lnTo>
                <a:lnTo>
                  <a:pt x="123346" y="1092263"/>
                </a:lnTo>
                <a:lnTo>
                  <a:pt x="106844" y="1135209"/>
                </a:lnTo>
                <a:lnTo>
                  <a:pt x="91457" y="1178695"/>
                </a:lnTo>
                <a:lnTo>
                  <a:pt x="77200" y="1222702"/>
                </a:lnTo>
                <a:lnTo>
                  <a:pt x="64092" y="1267213"/>
                </a:lnTo>
                <a:lnTo>
                  <a:pt x="52149" y="1312212"/>
                </a:lnTo>
                <a:lnTo>
                  <a:pt x="41390" y="1357680"/>
                </a:lnTo>
                <a:lnTo>
                  <a:pt x="31831" y="1403600"/>
                </a:lnTo>
                <a:lnTo>
                  <a:pt x="23490" y="1449955"/>
                </a:lnTo>
                <a:lnTo>
                  <a:pt x="16385" y="1496728"/>
                </a:lnTo>
                <a:lnTo>
                  <a:pt x="10533" y="1543900"/>
                </a:lnTo>
                <a:lnTo>
                  <a:pt x="5951" y="1591455"/>
                </a:lnTo>
                <a:lnTo>
                  <a:pt x="2656" y="1639376"/>
                </a:lnTo>
                <a:lnTo>
                  <a:pt x="667" y="1687644"/>
                </a:lnTo>
                <a:lnTo>
                  <a:pt x="0" y="1736242"/>
                </a:lnTo>
                <a:lnTo>
                  <a:pt x="1736242" y="1736242"/>
                </a:lnTo>
                <a:lnTo>
                  <a:pt x="1736242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CEB8C21A-87C8-0FC4-5442-8DB0EAFD149F}"/>
              </a:ext>
            </a:extLst>
          </p:cNvPr>
          <p:cNvSpPr/>
          <p:nvPr/>
        </p:nvSpPr>
        <p:spPr>
          <a:xfrm>
            <a:off x="1016499" y="5979075"/>
            <a:ext cx="1324946" cy="892836"/>
          </a:xfrm>
          <a:custGeom>
            <a:avLst/>
            <a:gdLst/>
            <a:ahLst/>
            <a:cxnLst/>
            <a:rect l="l" t="t" r="r" b="b"/>
            <a:pathLst>
              <a:path w="1741804" h="1741804">
                <a:moveTo>
                  <a:pt x="1741373" y="0"/>
                </a:moveTo>
                <a:lnTo>
                  <a:pt x="0" y="0"/>
                </a:lnTo>
                <a:lnTo>
                  <a:pt x="0" y="1741373"/>
                </a:lnTo>
                <a:lnTo>
                  <a:pt x="1741373" y="1741373"/>
                </a:lnTo>
                <a:lnTo>
                  <a:pt x="1741373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3E8ECD55-6C37-9C29-0E3B-C3CB39383D7E}"/>
              </a:ext>
            </a:extLst>
          </p:cNvPr>
          <p:cNvSpPr/>
          <p:nvPr/>
        </p:nvSpPr>
        <p:spPr>
          <a:xfrm>
            <a:off x="-138748" y="4028292"/>
            <a:ext cx="1339806" cy="2829708"/>
          </a:xfrm>
          <a:custGeom>
            <a:avLst/>
            <a:gdLst/>
            <a:ahLst/>
            <a:cxnLst/>
            <a:rect l="l" t="t" r="r" b="b"/>
            <a:pathLst>
              <a:path w="1725295" h="3484879">
                <a:moveTo>
                  <a:pt x="200152" y="3484308"/>
                </a:moveTo>
                <a:lnTo>
                  <a:pt x="0" y="3284156"/>
                </a:lnTo>
                <a:lnTo>
                  <a:pt x="0" y="3365423"/>
                </a:lnTo>
                <a:lnTo>
                  <a:pt x="118884" y="3484308"/>
                </a:lnTo>
                <a:lnTo>
                  <a:pt x="200152" y="3484308"/>
                </a:lnTo>
                <a:close/>
              </a:path>
              <a:path w="1725295" h="3484879">
                <a:moveTo>
                  <a:pt x="432333" y="3484308"/>
                </a:moveTo>
                <a:lnTo>
                  <a:pt x="0" y="3051962"/>
                </a:lnTo>
                <a:lnTo>
                  <a:pt x="0" y="3133229"/>
                </a:lnTo>
                <a:lnTo>
                  <a:pt x="351078" y="3484308"/>
                </a:lnTo>
                <a:lnTo>
                  <a:pt x="432333" y="3484308"/>
                </a:lnTo>
                <a:close/>
              </a:path>
              <a:path w="1725295" h="3484879">
                <a:moveTo>
                  <a:pt x="664527" y="3484308"/>
                </a:moveTo>
                <a:lnTo>
                  <a:pt x="0" y="2819781"/>
                </a:lnTo>
                <a:lnTo>
                  <a:pt x="0" y="2901048"/>
                </a:lnTo>
                <a:lnTo>
                  <a:pt x="583260" y="3484308"/>
                </a:lnTo>
                <a:lnTo>
                  <a:pt x="664527" y="3484308"/>
                </a:lnTo>
                <a:close/>
              </a:path>
              <a:path w="1725295" h="3484879">
                <a:moveTo>
                  <a:pt x="896721" y="3484308"/>
                </a:moveTo>
                <a:lnTo>
                  <a:pt x="0" y="2587587"/>
                </a:lnTo>
                <a:lnTo>
                  <a:pt x="0" y="2668854"/>
                </a:lnTo>
                <a:lnTo>
                  <a:pt x="815454" y="3484308"/>
                </a:lnTo>
                <a:lnTo>
                  <a:pt x="896721" y="3484308"/>
                </a:lnTo>
                <a:close/>
              </a:path>
              <a:path w="1725295" h="3484879">
                <a:moveTo>
                  <a:pt x="1128903" y="3484295"/>
                </a:moveTo>
                <a:lnTo>
                  <a:pt x="0" y="2355392"/>
                </a:lnTo>
                <a:lnTo>
                  <a:pt x="0" y="2436660"/>
                </a:lnTo>
                <a:lnTo>
                  <a:pt x="1047635" y="3484295"/>
                </a:lnTo>
                <a:lnTo>
                  <a:pt x="1128903" y="3484295"/>
                </a:lnTo>
                <a:close/>
              </a:path>
              <a:path w="1725295" h="3484879">
                <a:moveTo>
                  <a:pt x="1361097" y="3484308"/>
                </a:moveTo>
                <a:lnTo>
                  <a:pt x="0" y="2123211"/>
                </a:lnTo>
                <a:lnTo>
                  <a:pt x="0" y="2204478"/>
                </a:lnTo>
                <a:lnTo>
                  <a:pt x="1279829" y="3484308"/>
                </a:lnTo>
                <a:lnTo>
                  <a:pt x="1361097" y="3484308"/>
                </a:lnTo>
                <a:close/>
              </a:path>
              <a:path w="1725295" h="3484879">
                <a:moveTo>
                  <a:pt x="1593278" y="3484308"/>
                </a:moveTo>
                <a:lnTo>
                  <a:pt x="0" y="1891042"/>
                </a:lnTo>
                <a:lnTo>
                  <a:pt x="0" y="1972297"/>
                </a:lnTo>
                <a:lnTo>
                  <a:pt x="1512011" y="3484308"/>
                </a:lnTo>
                <a:lnTo>
                  <a:pt x="1593278" y="3484308"/>
                </a:lnTo>
                <a:close/>
              </a:path>
              <a:path w="1725295" h="3484879">
                <a:moveTo>
                  <a:pt x="1725028" y="1294193"/>
                </a:moveTo>
                <a:lnTo>
                  <a:pt x="430834" y="0"/>
                </a:lnTo>
                <a:lnTo>
                  <a:pt x="349567" y="0"/>
                </a:lnTo>
                <a:lnTo>
                  <a:pt x="1725028" y="1375460"/>
                </a:lnTo>
                <a:lnTo>
                  <a:pt x="1725028" y="1294193"/>
                </a:lnTo>
                <a:close/>
              </a:path>
              <a:path w="1725295" h="3484879">
                <a:moveTo>
                  <a:pt x="1725028" y="829818"/>
                </a:moveTo>
                <a:lnTo>
                  <a:pt x="895210" y="0"/>
                </a:lnTo>
                <a:lnTo>
                  <a:pt x="813943" y="0"/>
                </a:lnTo>
                <a:lnTo>
                  <a:pt x="1725028" y="911085"/>
                </a:lnTo>
                <a:lnTo>
                  <a:pt x="1725028" y="829818"/>
                </a:lnTo>
                <a:close/>
              </a:path>
              <a:path w="1725295" h="3484879">
                <a:moveTo>
                  <a:pt x="1725028" y="597636"/>
                </a:moveTo>
                <a:lnTo>
                  <a:pt x="1127391" y="0"/>
                </a:lnTo>
                <a:lnTo>
                  <a:pt x="1046137" y="0"/>
                </a:lnTo>
                <a:lnTo>
                  <a:pt x="1725028" y="678903"/>
                </a:lnTo>
                <a:lnTo>
                  <a:pt x="1725028" y="597636"/>
                </a:lnTo>
                <a:close/>
              </a:path>
              <a:path w="1725295" h="3484879">
                <a:moveTo>
                  <a:pt x="1725028" y="133261"/>
                </a:moveTo>
                <a:lnTo>
                  <a:pt x="1591767" y="0"/>
                </a:lnTo>
                <a:lnTo>
                  <a:pt x="1510512" y="0"/>
                </a:lnTo>
                <a:lnTo>
                  <a:pt x="1725028" y="214515"/>
                </a:lnTo>
                <a:lnTo>
                  <a:pt x="1725028" y="133261"/>
                </a:lnTo>
                <a:close/>
              </a:path>
              <a:path w="1725295" h="3484879">
                <a:moveTo>
                  <a:pt x="1725041" y="3383877"/>
                </a:moveTo>
                <a:lnTo>
                  <a:pt x="0" y="1658848"/>
                </a:lnTo>
                <a:lnTo>
                  <a:pt x="0" y="1740103"/>
                </a:lnTo>
                <a:lnTo>
                  <a:pt x="1725041" y="3465144"/>
                </a:lnTo>
                <a:lnTo>
                  <a:pt x="1725041" y="3383877"/>
                </a:lnTo>
                <a:close/>
              </a:path>
              <a:path w="1725295" h="3484879">
                <a:moveTo>
                  <a:pt x="1725041" y="3151682"/>
                </a:moveTo>
                <a:lnTo>
                  <a:pt x="0" y="1426654"/>
                </a:lnTo>
                <a:lnTo>
                  <a:pt x="0" y="1507909"/>
                </a:lnTo>
                <a:lnTo>
                  <a:pt x="1725041" y="3232950"/>
                </a:lnTo>
                <a:lnTo>
                  <a:pt x="1725041" y="3151682"/>
                </a:lnTo>
                <a:close/>
              </a:path>
              <a:path w="1725295" h="3484879">
                <a:moveTo>
                  <a:pt x="1725041" y="2919501"/>
                </a:moveTo>
                <a:lnTo>
                  <a:pt x="0" y="1194460"/>
                </a:lnTo>
                <a:lnTo>
                  <a:pt x="0" y="1275727"/>
                </a:lnTo>
                <a:lnTo>
                  <a:pt x="1725041" y="3000768"/>
                </a:lnTo>
                <a:lnTo>
                  <a:pt x="1725041" y="2919501"/>
                </a:lnTo>
                <a:close/>
              </a:path>
              <a:path w="1725295" h="3484879">
                <a:moveTo>
                  <a:pt x="1725041" y="2687320"/>
                </a:moveTo>
                <a:lnTo>
                  <a:pt x="0" y="962279"/>
                </a:lnTo>
                <a:lnTo>
                  <a:pt x="0" y="1043546"/>
                </a:lnTo>
                <a:lnTo>
                  <a:pt x="1725041" y="2768587"/>
                </a:lnTo>
                <a:lnTo>
                  <a:pt x="1725041" y="2687320"/>
                </a:lnTo>
                <a:close/>
              </a:path>
              <a:path w="1725295" h="3484879">
                <a:moveTo>
                  <a:pt x="1725041" y="2455126"/>
                </a:moveTo>
                <a:lnTo>
                  <a:pt x="0" y="730084"/>
                </a:lnTo>
                <a:lnTo>
                  <a:pt x="0" y="811352"/>
                </a:lnTo>
                <a:lnTo>
                  <a:pt x="1725041" y="2536393"/>
                </a:lnTo>
                <a:lnTo>
                  <a:pt x="1725041" y="2455126"/>
                </a:lnTo>
                <a:close/>
              </a:path>
              <a:path w="1725295" h="3484879">
                <a:moveTo>
                  <a:pt x="1725041" y="2222944"/>
                </a:moveTo>
                <a:lnTo>
                  <a:pt x="0" y="497903"/>
                </a:lnTo>
                <a:lnTo>
                  <a:pt x="0" y="579170"/>
                </a:lnTo>
                <a:lnTo>
                  <a:pt x="1725041" y="2304211"/>
                </a:lnTo>
                <a:lnTo>
                  <a:pt x="1725041" y="2222944"/>
                </a:lnTo>
                <a:close/>
              </a:path>
              <a:path w="1725295" h="3484879">
                <a:moveTo>
                  <a:pt x="1725041" y="1990763"/>
                </a:moveTo>
                <a:lnTo>
                  <a:pt x="0" y="265722"/>
                </a:lnTo>
                <a:lnTo>
                  <a:pt x="0" y="346976"/>
                </a:lnTo>
                <a:lnTo>
                  <a:pt x="1725041" y="2072017"/>
                </a:lnTo>
                <a:lnTo>
                  <a:pt x="1725041" y="1990763"/>
                </a:lnTo>
                <a:close/>
              </a:path>
              <a:path w="1725295" h="3484879">
                <a:moveTo>
                  <a:pt x="1725041" y="1758569"/>
                </a:moveTo>
                <a:lnTo>
                  <a:pt x="0" y="33528"/>
                </a:lnTo>
                <a:lnTo>
                  <a:pt x="0" y="114782"/>
                </a:lnTo>
                <a:lnTo>
                  <a:pt x="1725041" y="1839823"/>
                </a:lnTo>
                <a:lnTo>
                  <a:pt x="1725041" y="1758569"/>
                </a:lnTo>
                <a:close/>
              </a:path>
              <a:path w="1725295" h="3484879">
                <a:moveTo>
                  <a:pt x="1725041" y="1526387"/>
                </a:moveTo>
                <a:lnTo>
                  <a:pt x="198653" y="0"/>
                </a:lnTo>
                <a:lnTo>
                  <a:pt x="117386" y="0"/>
                </a:lnTo>
                <a:lnTo>
                  <a:pt x="1725041" y="1607654"/>
                </a:lnTo>
                <a:lnTo>
                  <a:pt x="1725041" y="1526387"/>
                </a:lnTo>
                <a:close/>
              </a:path>
              <a:path w="1725295" h="3484879">
                <a:moveTo>
                  <a:pt x="1725041" y="1062012"/>
                </a:moveTo>
                <a:lnTo>
                  <a:pt x="663028" y="0"/>
                </a:lnTo>
                <a:lnTo>
                  <a:pt x="581761" y="0"/>
                </a:lnTo>
                <a:lnTo>
                  <a:pt x="1725041" y="1143279"/>
                </a:lnTo>
                <a:lnTo>
                  <a:pt x="1725041" y="1062012"/>
                </a:lnTo>
                <a:close/>
              </a:path>
              <a:path w="1725295" h="3484879">
                <a:moveTo>
                  <a:pt x="1725041" y="365455"/>
                </a:moveTo>
                <a:lnTo>
                  <a:pt x="1359585" y="0"/>
                </a:lnTo>
                <a:lnTo>
                  <a:pt x="1278331" y="0"/>
                </a:lnTo>
                <a:lnTo>
                  <a:pt x="1725041" y="446709"/>
                </a:lnTo>
                <a:lnTo>
                  <a:pt x="1725041" y="365455"/>
                </a:lnTo>
                <a:close/>
              </a:path>
            </a:pathLst>
          </a:custGeom>
          <a:solidFill>
            <a:srgbClr val="E7E7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84AC09B2-B31E-3C67-301E-14BD650A0D13}"/>
              </a:ext>
            </a:extLst>
          </p:cNvPr>
          <p:cNvSpPr/>
          <p:nvPr/>
        </p:nvSpPr>
        <p:spPr>
          <a:xfrm>
            <a:off x="-30998" y="1743313"/>
            <a:ext cx="1232056" cy="1111908"/>
          </a:xfrm>
          <a:custGeom>
            <a:avLst/>
            <a:gdLst/>
            <a:ahLst/>
            <a:cxnLst/>
            <a:rect l="l" t="t" r="r" b="b"/>
            <a:pathLst>
              <a:path w="1741804" h="1741804">
                <a:moveTo>
                  <a:pt x="1741373" y="0"/>
                </a:moveTo>
                <a:lnTo>
                  <a:pt x="0" y="0"/>
                </a:lnTo>
                <a:lnTo>
                  <a:pt x="0" y="1741373"/>
                </a:lnTo>
                <a:lnTo>
                  <a:pt x="1741373" y="1741373"/>
                </a:lnTo>
                <a:lnTo>
                  <a:pt x="1741373" y="0"/>
                </a:lnTo>
                <a:close/>
              </a:path>
            </a:pathLst>
          </a:custGeom>
          <a:solidFill>
            <a:srgbClr val="67B68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Imagen 10" descr="Texto&#10;&#10;Descripción generada automáticamente con confianza baja">
            <a:extLst>
              <a:ext uri="{FF2B5EF4-FFF2-40B4-BE49-F238E27FC236}">
                <a16:creationId xmlns:a16="http://schemas.microsoft.com/office/drawing/2014/main" id="{521AB022-A844-ED56-73DE-8DF9C5B81F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710" y="2030438"/>
            <a:ext cx="738141" cy="537658"/>
          </a:xfrm>
          <a:prstGeom prst="rect">
            <a:avLst/>
          </a:prstGeom>
        </p:spPr>
      </p:pic>
      <p:pic>
        <p:nvPicPr>
          <p:cNvPr id="12" name="Imagen 1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9CB5989-7733-0B08-40C9-9A45FD07C7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786" y="5993375"/>
            <a:ext cx="672132" cy="71577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419F8AB-C259-F732-4F67-B3C9BD7C6A66}"/>
              </a:ext>
            </a:extLst>
          </p:cNvPr>
          <p:cNvSpPr txBox="1"/>
          <p:nvPr/>
        </p:nvSpPr>
        <p:spPr>
          <a:xfrm>
            <a:off x="2341445" y="58421"/>
            <a:ext cx="972768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solidFill>
                <a:srgbClr val="003399"/>
              </a:solidFill>
              <a:effectLst/>
              <a:latin typeface="EC Square Sans Pro" panose="020B05060400000200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" sz="2000" b="1" dirty="0">
                <a:solidFill>
                  <a:srgbClr val="003399"/>
                </a:solidFill>
                <a:effectLst/>
                <a:latin typeface="EC Square Sans Pro" panose="020B05060400000200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Formación práctica para ganaderos / acuicultores y veterinarios: Nuevas medidas para combatir la resistencia a los antimicrobianos</a:t>
            </a:r>
          </a:p>
          <a:p>
            <a:pPr algn="ctr"/>
            <a:r>
              <a:rPr lang="es" sz="2000" b="1" dirty="0">
                <a:solidFill>
                  <a:srgbClr val="2E7571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ESPAÑA</a:t>
            </a:r>
          </a:p>
          <a:p>
            <a:pPr algn="ctr"/>
            <a:r>
              <a:rPr lang="es" sz="2000" b="1" i="1" dirty="0">
                <a:solidFill>
                  <a:srgbClr val="6CB48A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Proceso de registro</a:t>
            </a:r>
            <a:endParaRPr lang="es-ES" sz="2000" b="1" i="1" dirty="0">
              <a:solidFill>
                <a:srgbClr val="6CB48A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78F88DB4-1368-5D11-2515-101CA3998959}"/>
              </a:ext>
            </a:extLst>
          </p:cNvPr>
          <p:cNvSpPr/>
          <p:nvPr/>
        </p:nvSpPr>
        <p:spPr>
          <a:xfrm>
            <a:off x="-17424" y="2855167"/>
            <a:ext cx="1232056" cy="1160935"/>
          </a:xfrm>
          <a:custGeom>
            <a:avLst/>
            <a:gdLst/>
            <a:ahLst/>
            <a:cxnLst/>
            <a:rect l="l" t="t" r="r" b="b"/>
            <a:pathLst>
              <a:path w="1741804" h="1741804">
                <a:moveTo>
                  <a:pt x="1741373" y="0"/>
                </a:moveTo>
                <a:lnTo>
                  <a:pt x="0" y="0"/>
                </a:lnTo>
                <a:lnTo>
                  <a:pt x="0" y="1741373"/>
                </a:lnTo>
                <a:lnTo>
                  <a:pt x="1741373" y="1741373"/>
                </a:lnTo>
                <a:lnTo>
                  <a:pt x="1741373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E18A93A6-C946-8792-3A2B-FE4B604F06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26" y="3142346"/>
            <a:ext cx="852905" cy="589663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DB7E8953-0B2F-9BE8-9EAB-240BDFC99961}"/>
              </a:ext>
            </a:extLst>
          </p:cNvPr>
          <p:cNvSpPr/>
          <p:nvPr/>
        </p:nvSpPr>
        <p:spPr>
          <a:xfrm>
            <a:off x="2341445" y="5992986"/>
            <a:ext cx="5767644" cy="865014"/>
          </a:xfrm>
          <a:custGeom>
            <a:avLst/>
            <a:gdLst/>
            <a:ahLst/>
            <a:cxnLst/>
            <a:rect l="l" t="t" r="r" b="b"/>
            <a:pathLst>
              <a:path w="1741804" h="1741804">
                <a:moveTo>
                  <a:pt x="1741373" y="0"/>
                </a:moveTo>
                <a:lnTo>
                  <a:pt x="0" y="0"/>
                </a:lnTo>
                <a:lnTo>
                  <a:pt x="0" y="1741373"/>
                </a:lnTo>
                <a:lnTo>
                  <a:pt x="1741373" y="1741373"/>
                </a:lnTo>
                <a:lnTo>
                  <a:pt x="1741373" y="0"/>
                </a:lnTo>
                <a:close/>
              </a:path>
            </a:pathLst>
          </a:custGeom>
          <a:solidFill>
            <a:srgbClr val="67B68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A9ECEE1E-580D-99CD-DC6F-8B39A0DB6461}"/>
              </a:ext>
            </a:extLst>
          </p:cNvPr>
          <p:cNvSpPr/>
          <p:nvPr/>
        </p:nvSpPr>
        <p:spPr>
          <a:xfrm rot="16200000">
            <a:off x="6472927" y="5235749"/>
            <a:ext cx="865014" cy="2407310"/>
          </a:xfrm>
          <a:custGeom>
            <a:avLst/>
            <a:gdLst/>
            <a:ahLst/>
            <a:cxnLst/>
            <a:rect l="l" t="t" r="r" b="b"/>
            <a:pathLst>
              <a:path w="1725295" h="3484879">
                <a:moveTo>
                  <a:pt x="200152" y="3484308"/>
                </a:moveTo>
                <a:lnTo>
                  <a:pt x="0" y="3284156"/>
                </a:lnTo>
                <a:lnTo>
                  <a:pt x="0" y="3365423"/>
                </a:lnTo>
                <a:lnTo>
                  <a:pt x="118884" y="3484308"/>
                </a:lnTo>
                <a:lnTo>
                  <a:pt x="200152" y="3484308"/>
                </a:lnTo>
                <a:close/>
              </a:path>
              <a:path w="1725295" h="3484879">
                <a:moveTo>
                  <a:pt x="432333" y="3484308"/>
                </a:moveTo>
                <a:lnTo>
                  <a:pt x="0" y="3051962"/>
                </a:lnTo>
                <a:lnTo>
                  <a:pt x="0" y="3133229"/>
                </a:lnTo>
                <a:lnTo>
                  <a:pt x="351078" y="3484308"/>
                </a:lnTo>
                <a:lnTo>
                  <a:pt x="432333" y="3484308"/>
                </a:lnTo>
                <a:close/>
              </a:path>
              <a:path w="1725295" h="3484879">
                <a:moveTo>
                  <a:pt x="664527" y="3484308"/>
                </a:moveTo>
                <a:lnTo>
                  <a:pt x="0" y="2819781"/>
                </a:lnTo>
                <a:lnTo>
                  <a:pt x="0" y="2901048"/>
                </a:lnTo>
                <a:lnTo>
                  <a:pt x="583260" y="3484308"/>
                </a:lnTo>
                <a:lnTo>
                  <a:pt x="664527" y="3484308"/>
                </a:lnTo>
                <a:close/>
              </a:path>
              <a:path w="1725295" h="3484879">
                <a:moveTo>
                  <a:pt x="896721" y="3484308"/>
                </a:moveTo>
                <a:lnTo>
                  <a:pt x="0" y="2587587"/>
                </a:lnTo>
                <a:lnTo>
                  <a:pt x="0" y="2668854"/>
                </a:lnTo>
                <a:lnTo>
                  <a:pt x="815454" y="3484308"/>
                </a:lnTo>
                <a:lnTo>
                  <a:pt x="896721" y="3484308"/>
                </a:lnTo>
                <a:close/>
              </a:path>
              <a:path w="1725295" h="3484879">
                <a:moveTo>
                  <a:pt x="1128903" y="3484295"/>
                </a:moveTo>
                <a:lnTo>
                  <a:pt x="0" y="2355392"/>
                </a:lnTo>
                <a:lnTo>
                  <a:pt x="0" y="2436660"/>
                </a:lnTo>
                <a:lnTo>
                  <a:pt x="1047635" y="3484295"/>
                </a:lnTo>
                <a:lnTo>
                  <a:pt x="1128903" y="3484295"/>
                </a:lnTo>
                <a:close/>
              </a:path>
              <a:path w="1725295" h="3484879">
                <a:moveTo>
                  <a:pt x="1361097" y="3484308"/>
                </a:moveTo>
                <a:lnTo>
                  <a:pt x="0" y="2123211"/>
                </a:lnTo>
                <a:lnTo>
                  <a:pt x="0" y="2204478"/>
                </a:lnTo>
                <a:lnTo>
                  <a:pt x="1279829" y="3484308"/>
                </a:lnTo>
                <a:lnTo>
                  <a:pt x="1361097" y="3484308"/>
                </a:lnTo>
                <a:close/>
              </a:path>
              <a:path w="1725295" h="3484879">
                <a:moveTo>
                  <a:pt x="1593278" y="3484308"/>
                </a:moveTo>
                <a:lnTo>
                  <a:pt x="0" y="1891042"/>
                </a:lnTo>
                <a:lnTo>
                  <a:pt x="0" y="1972297"/>
                </a:lnTo>
                <a:lnTo>
                  <a:pt x="1512011" y="3484308"/>
                </a:lnTo>
                <a:lnTo>
                  <a:pt x="1593278" y="3484308"/>
                </a:lnTo>
                <a:close/>
              </a:path>
              <a:path w="1725295" h="3484879">
                <a:moveTo>
                  <a:pt x="1725028" y="1294193"/>
                </a:moveTo>
                <a:lnTo>
                  <a:pt x="430834" y="0"/>
                </a:lnTo>
                <a:lnTo>
                  <a:pt x="349567" y="0"/>
                </a:lnTo>
                <a:lnTo>
                  <a:pt x="1725028" y="1375460"/>
                </a:lnTo>
                <a:lnTo>
                  <a:pt x="1725028" y="1294193"/>
                </a:lnTo>
                <a:close/>
              </a:path>
              <a:path w="1725295" h="3484879">
                <a:moveTo>
                  <a:pt x="1725028" y="829818"/>
                </a:moveTo>
                <a:lnTo>
                  <a:pt x="895210" y="0"/>
                </a:lnTo>
                <a:lnTo>
                  <a:pt x="813943" y="0"/>
                </a:lnTo>
                <a:lnTo>
                  <a:pt x="1725028" y="911085"/>
                </a:lnTo>
                <a:lnTo>
                  <a:pt x="1725028" y="829818"/>
                </a:lnTo>
                <a:close/>
              </a:path>
              <a:path w="1725295" h="3484879">
                <a:moveTo>
                  <a:pt x="1725028" y="597636"/>
                </a:moveTo>
                <a:lnTo>
                  <a:pt x="1127391" y="0"/>
                </a:lnTo>
                <a:lnTo>
                  <a:pt x="1046137" y="0"/>
                </a:lnTo>
                <a:lnTo>
                  <a:pt x="1725028" y="678903"/>
                </a:lnTo>
                <a:lnTo>
                  <a:pt x="1725028" y="597636"/>
                </a:lnTo>
                <a:close/>
              </a:path>
              <a:path w="1725295" h="3484879">
                <a:moveTo>
                  <a:pt x="1725028" y="133261"/>
                </a:moveTo>
                <a:lnTo>
                  <a:pt x="1591767" y="0"/>
                </a:lnTo>
                <a:lnTo>
                  <a:pt x="1510512" y="0"/>
                </a:lnTo>
                <a:lnTo>
                  <a:pt x="1725028" y="214515"/>
                </a:lnTo>
                <a:lnTo>
                  <a:pt x="1725028" y="133261"/>
                </a:lnTo>
                <a:close/>
              </a:path>
              <a:path w="1725295" h="3484879">
                <a:moveTo>
                  <a:pt x="1725041" y="3383877"/>
                </a:moveTo>
                <a:lnTo>
                  <a:pt x="0" y="1658848"/>
                </a:lnTo>
                <a:lnTo>
                  <a:pt x="0" y="1740103"/>
                </a:lnTo>
                <a:lnTo>
                  <a:pt x="1725041" y="3465144"/>
                </a:lnTo>
                <a:lnTo>
                  <a:pt x="1725041" y="3383877"/>
                </a:lnTo>
                <a:close/>
              </a:path>
              <a:path w="1725295" h="3484879">
                <a:moveTo>
                  <a:pt x="1725041" y="3151682"/>
                </a:moveTo>
                <a:lnTo>
                  <a:pt x="0" y="1426654"/>
                </a:lnTo>
                <a:lnTo>
                  <a:pt x="0" y="1507909"/>
                </a:lnTo>
                <a:lnTo>
                  <a:pt x="1725041" y="3232950"/>
                </a:lnTo>
                <a:lnTo>
                  <a:pt x="1725041" y="3151682"/>
                </a:lnTo>
                <a:close/>
              </a:path>
              <a:path w="1725295" h="3484879">
                <a:moveTo>
                  <a:pt x="1725041" y="2919501"/>
                </a:moveTo>
                <a:lnTo>
                  <a:pt x="0" y="1194460"/>
                </a:lnTo>
                <a:lnTo>
                  <a:pt x="0" y="1275727"/>
                </a:lnTo>
                <a:lnTo>
                  <a:pt x="1725041" y="3000768"/>
                </a:lnTo>
                <a:lnTo>
                  <a:pt x="1725041" y="2919501"/>
                </a:lnTo>
                <a:close/>
              </a:path>
              <a:path w="1725295" h="3484879">
                <a:moveTo>
                  <a:pt x="1725041" y="2687320"/>
                </a:moveTo>
                <a:lnTo>
                  <a:pt x="0" y="962279"/>
                </a:lnTo>
                <a:lnTo>
                  <a:pt x="0" y="1043546"/>
                </a:lnTo>
                <a:lnTo>
                  <a:pt x="1725041" y="2768587"/>
                </a:lnTo>
                <a:lnTo>
                  <a:pt x="1725041" y="2687320"/>
                </a:lnTo>
                <a:close/>
              </a:path>
              <a:path w="1725295" h="3484879">
                <a:moveTo>
                  <a:pt x="1725041" y="2455126"/>
                </a:moveTo>
                <a:lnTo>
                  <a:pt x="0" y="730084"/>
                </a:lnTo>
                <a:lnTo>
                  <a:pt x="0" y="811352"/>
                </a:lnTo>
                <a:lnTo>
                  <a:pt x="1725041" y="2536393"/>
                </a:lnTo>
                <a:lnTo>
                  <a:pt x="1725041" y="2455126"/>
                </a:lnTo>
                <a:close/>
              </a:path>
              <a:path w="1725295" h="3484879">
                <a:moveTo>
                  <a:pt x="1725041" y="2222944"/>
                </a:moveTo>
                <a:lnTo>
                  <a:pt x="0" y="497903"/>
                </a:lnTo>
                <a:lnTo>
                  <a:pt x="0" y="579170"/>
                </a:lnTo>
                <a:lnTo>
                  <a:pt x="1725041" y="2304211"/>
                </a:lnTo>
                <a:lnTo>
                  <a:pt x="1725041" y="2222944"/>
                </a:lnTo>
                <a:close/>
              </a:path>
              <a:path w="1725295" h="3484879">
                <a:moveTo>
                  <a:pt x="1725041" y="1990763"/>
                </a:moveTo>
                <a:lnTo>
                  <a:pt x="0" y="265722"/>
                </a:lnTo>
                <a:lnTo>
                  <a:pt x="0" y="346976"/>
                </a:lnTo>
                <a:lnTo>
                  <a:pt x="1725041" y="2072017"/>
                </a:lnTo>
                <a:lnTo>
                  <a:pt x="1725041" y="1990763"/>
                </a:lnTo>
                <a:close/>
              </a:path>
              <a:path w="1725295" h="3484879">
                <a:moveTo>
                  <a:pt x="1725041" y="1758569"/>
                </a:moveTo>
                <a:lnTo>
                  <a:pt x="0" y="33528"/>
                </a:lnTo>
                <a:lnTo>
                  <a:pt x="0" y="114782"/>
                </a:lnTo>
                <a:lnTo>
                  <a:pt x="1725041" y="1839823"/>
                </a:lnTo>
                <a:lnTo>
                  <a:pt x="1725041" y="1758569"/>
                </a:lnTo>
                <a:close/>
              </a:path>
              <a:path w="1725295" h="3484879">
                <a:moveTo>
                  <a:pt x="1725041" y="1526387"/>
                </a:moveTo>
                <a:lnTo>
                  <a:pt x="198653" y="0"/>
                </a:lnTo>
                <a:lnTo>
                  <a:pt x="117386" y="0"/>
                </a:lnTo>
                <a:lnTo>
                  <a:pt x="1725041" y="1607654"/>
                </a:lnTo>
                <a:lnTo>
                  <a:pt x="1725041" y="1526387"/>
                </a:lnTo>
                <a:close/>
              </a:path>
              <a:path w="1725295" h="3484879">
                <a:moveTo>
                  <a:pt x="1725041" y="1062012"/>
                </a:moveTo>
                <a:lnTo>
                  <a:pt x="663028" y="0"/>
                </a:lnTo>
                <a:lnTo>
                  <a:pt x="581761" y="0"/>
                </a:lnTo>
                <a:lnTo>
                  <a:pt x="1725041" y="1143279"/>
                </a:lnTo>
                <a:lnTo>
                  <a:pt x="1725041" y="1062012"/>
                </a:lnTo>
                <a:close/>
              </a:path>
              <a:path w="1725295" h="3484879">
                <a:moveTo>
                  <a:pt x="1725041" y="365455"/>
                </a:moveTo>
                <a:lnTo>
                  <a:pt x="1359585" y="0"/>
                </a:lnTo>
                <a:lnTo>
                  <a:pt x="1278331" y="0"/>
                </a:lnTo>
                <a:lnTo>
                  <a:pt x="1725041" y="446709"/>
                </a:lnTo>
                <a:lnTo>
                  <a:pt x="1725041" y="365455"/>
                </a:lnTo>
                <a:close/>
              </a:path>
            </a:pathLst>
          </a:custGeom>
          <a:solidFill>
            <a:srgbClr val="E7E7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34486992-50C9-B490-EAB7-769FC2871A84}"/>
              </a:ext>
            </a:extLst>
          </p:cNvPr>
          <p:cNvSpPr/>
          <p:nvPr/>
        </p:nvSpPr>
        <p:spPr>
          <a:xfrm>
            <a:off x="1596315" y="1787422"/>
            <a:ext cx="9731047" cy="4028893"/>
          </a:xfrm>
          <a:prstGeom prst="roundRect">
            <a:avLst/>
          </a:prstGeom>
          <a:solidFill>
            <a:srgbClr val="EDEDED"/>
          </a:solidFill>
          <a:ln>
            <a:solidFill>
              <a:srgbClr val="2E757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700" b="1" dirty="0">
              <a:solidFill>
                <a:srgbClr val="2E7571"/>
              </a:solidFill>
              <a:latin typeface="EC Square Sans Pro" panose="020B0506040000020004" pitchFamily="34" charset="0"/>
            </a:endParaRP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</a:rPr>
              <a:t>Haga clic en este </a:t>
            </a: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  <a:hlinkClick r:id="rId7"/>
              </a:rPr>
              <a:t>enlace</a:t>
            </a:r>
            <a:endParaRPr lang="es" b="1" dirty="0">
              <a:solidFill>
                <a:srgbClr val="2E7571"/>
              </a:solidFill>
              <a:latin typeface="EC Square Sans Pro" panose="020B0506040000020004" pitchFamily="34" charset="0"/>
            </a:endParaRP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</a:rPr>
              <a:t>Rellene el formulario de inscripción online antes del 15 de febrero para solicitar transporte y alojamiento.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</a:rPr>
              <a:t>Recibirá un correo electrónico confirmando que hemos recibido su solicitud de registro.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</a:rPr>
              <a:t>Se puede seguir la información por streaming </a:t>
            </a:r>
            <a:r>
              <a:rPr lang="es" b="1" dirty="0">
                <a:solidFill>
                  <a:srgbClr val="2E7571"/>
                </a:solidFill>
                <a:latin typeface="EC Square Sans Pro" panose="020B0506040000020004" pitchFamily="34" charset="0"/>
                <a:hlinkClick r:id="rId8"/>
              </a:rPr>
              <a:t>aquí</a:t>
            </a:r>
            <a:endParaRPr lang="es" b="1" dirty="0">
              <a:solidFill>
                <a:srgbClr val="2E7571"/>
              </a:solidFill>
              <a:latin typeface="EC Square Sans Pro" panose="020B0506040000020004" pitchFamily="34" charset="0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endParaRPr lang="en-US" b="1" dirty="0">
              <a:solidFill>
                <a:srgbClr val="2E7571"/>
              </a:solidFill>
              <a:latin typeface="EC Square Sans Pro" panose="020B0506040000020004" pitchFamily="34" charset="0"/>
            </a:endParaRPr>
          </a:p>
          <a:p>
            <a:r>
              <a:rPr lang="es" sz="1600" dirty="0">
                <a:solidFill>
                  <a:srgbClr val="002299"/>
                </a:solidFill>
                <a:latin typeface="EC Square Sans Pro" panose="020B0506040000020004" pitchFamily="34" charset="0"/>
              </a:rPr>
              <a:t>2 a 3 semanas antes de la sesión de formación recibirá un correo electrónico con más información: programa actualizado, información sobre los ponentes, logística y alojamiento, para aquellos participantes que requieran alojamiento.</a:t>
            </a:r>
            <a:endParaRPr lang="en-US" sz="1600" i="1" dirty="0">
              <a:solidFill>
                <a:srgbClr val="6CB48A"/>
              </a:solidFill>
              <a:latin typeface="EC Square Sans Pro" panose="020B0506040000020004" pitchFamily="34" charset="0"/>
            </a:endParaRPr>
          </a:p>
          <a:p>
            <a:endParaRPr lang="en-US" sz="1600" i="1" dirty="0">
              <a:solidFill>
                <a:srgbClr val="6CB48A"/>
              </a:solidFill>
              <a:latin typeface="EC Square Sans Pro" panose="020B0506040000020004" pitchFamily="34" charset="0"/>
            </a:endParaRPr>
          </a:p>
          <a:p>
            <a:r>
              <a:rPr lang="es" sz="1600" i="1" dirty="0">
                <a:solidFill>
                  <a:srgbClr val="6CB48A"/>
                </a:solidFill>
                <a:latin typeface="EC Square Sans Pro" panose="020B0506040000020004" pitchFamily="34" charset="0"/>
              </a:rPr>
              <a:t>*Todos los participantes deberán registrarse a través del formulario online.</a:t>
            </a:r>
          </a:p>
          <a:p>
            <a:r>
              <a:rPr lang="es" sz="1600" i="1" dirty="0">
                <a:solidFill>
                  <a:srgbClr val="6CB48A"/>
                </a:solidFill>
                <a:latin typeface="EC Square Sans Pro" panose="020B0506040000020004" pitchFamily="34" charset="0"/>
              </a:rPr>
              <a:t>*Para reservar el alojamiento, será necesario un depósito de seguridad reembolsable.</a:t>
            </a:r>
          </a:p>
          <a:p>
            <a:r>
              <a:rPr lang="es" sz="1600" i="1" dirty="0">
                <a:solidFill>
                  <a:srgbClr val="6CB48A"/>
                </a:solidFill>
                <a:latin typeface="EC Square Sans Pro" panose="020B0506040000020004" pitchFamily="34" charset="0"/>
              </a:rPr>
              <a:t>.</a:t>
            </a:r>
            <a:endParaRPr lang="es-ES" sz="1600" i="1" dirty="0">
              <a:solidFill>
                <a:srgbClr val="6CB48A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61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15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9" grpId="0" animBg="1"/>
      <p:bldP spid="10" grpId="0" animBg="1"/>
      <p:bldP spid="25" grpId="0" animBg="1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396e3-6a7c-49e4-86bb-38ecec5b669c">
      <Terms xmlns="http://schemas.microsoft.com/office/infopath/2007/PartnerControls"/>
    </lcf76f155ced4ddcb4097134ff3c332f>
    <TaxCatchAll xmlns="cf327815-79d0-4fc2-8b8d-cf7e72fbbf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8BAB6A1C84F545963E0C901C12A503" ma:contentTypeVersion="13" ma:contentTypeDescription="Crear nuevo documento." ma:contentTypeScope="" ma:versionID="72f1889dfbcdd83fbc240b864d4538ff">
  <xsd:schema xmlns:xsd="http://www.w3.org/2001/XMLSchema" xmlns:xs="http://www.w3.org/2001/XMLSchema" xmlns:p="http://schemas.microsoft.com/office/2006/metadata/properties" xmlns:ns2="647396e3-6a7c-49e4-86bb-38ecec5b669c" xmlns:ns3="cf327815-79d0-4fc2-8b8d-cf7e72fbbfb7" targetNamespace="http://schemas.microsoft.com/office/2006/metadata/properties" ma:root="true" ma:fieldsID="3e5149360898c58efd1605597a8c192d" ns2:_="" ns3:_="">
    <xsd:import namespace="647396e3-6a7c-49e4-86bb-38ecec5b669c"/>
    <xsd:import namespace="cf327815-79d0-4fc2-8b8d-cf7e72fbbf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96e3-6a7c-49e4-86bb-38ecec5b6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951800dd-f53a-43a5-a698-f470e5960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7815-79d0-4fc2-8b8d-cf7e72fbbf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0cdd13-5fd3-47fb-8bca-23f56ed786a9}" ma:internalName="TaxCatchAll" ma:showField="CatchAllData" ma:web="cf327815-79d0-4fc2-8b8d-cf7e72fbbf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240C19-D52B-4F06-A884-F66E14D20128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cf327815-79d0-4fc2-8b8d-cf7e72fbbfb7"/>
    <ds:schemaRef ds:uri="647396e3-6a7c-49e4-86bb-38ecec5b669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64A4FA8-8621-4D98-A1BB-C40817B73F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A1F4C6-0765-4D4A-955D-B1D4D97C99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396e3-6a7c-49e4-86bb-38ecec5b669c"/>
    <ds:schemaRef ds:uri="cf327815-79d0-4fc2-8b8d-cf7e72fbbf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7d496d2-000f-45f3-9009-092c46fa1887}" enabled="0" method="" siteId="{b7d496d2-000f-45f3-9009-092c46fa188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EC Square Sans Pro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Castro Troya</dc:creator>
  <cp:lastModifiedBy>Andrea Castro Troya</cp:lastModifiedBy>
  <cp:revision>14</cp:revision>
  <dcterms:created xsi:type="dcterms:W3CDTF">2023-11-28T16:23:56Z</dcterms:created>
  <dcterms:modified xsi:type="dcterms:W3CDTF">2024-12-19T12:29:10Z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0x010100C78BAB6A1C84F545963E0C901C12A503</vt:lpwstr>
  </property>
  <property fmtid="{D5CDD505-2E9C-101B-9397-08002B2CF9AE}" pid="3" name="Order">
    <vt:r8>13365000</vt:r8>
  </property>
  <property fmtid="{D5CDD505-2E9C-101B-9397-08002B2CF9AE}" pid="4" name="MediaServiceImageTags">
    <vt:lpwstr/>
  </property>
</Properties>
</file>